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6" r:id="rId1"/>
  </p:sldMasterIdLst>
  <p:notesMasterIdLst>
    <p:notesMasterId r:id="rId3"/>
  </p:notesMasterIdLst>
  <p:sldIdLst>
    <p:sldId id="261" r:id="rId2"/>
  </p:sldIdLst>
  <p:sldSz cx="7775575" cy="10907713"/>
  <p:notesSz cx="6735763" cy="9866313"/>
  <p:defaultTextStyle>
    <a:defPPr>
      <a:defRPr lang="ja-JP"/>
    </a:defPPr>
    <a:lvl1pPr marL="0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35">
          <p15:clr>
            <a:srgbClr val="A4A3A4"/>
          </p15:clr>
        </p15:guide>
        <p15:guide id="2" pos="244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35FBA"/>
    <a:srgbClr val="4D6ABA"/>
    <a:srgbClr val="517BBA"/>
    <a:srgbClr val="8386CE"/>
    <a:srgbClr val="5976BA"/>
    <a:srgbClr val="8B9BCE"/>
    <a:srgbClr val="E684B3"/>
    <a:srgbClr val="006834"/>
    <a:srgbClr val="E4007E"/>
    <a:srgbClr val="60321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100" d="100"/>
          <a:sy n="100" d="100"/>
        </p:scale>
        <p:origin x="684" y="-3080"/>
      </p:cViewPr>
      <p:guideLst>
        <p:guide orient="horz" pos="3435"/>
        <p:guide pos="244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2918830" cy="495029"/>
          </a:xfrm>
          <a:prstGeom prst="rect">
            <a:avLst/>
          </a:prstGeom>
        </p:spPr>
        <p:txBody>
          <a:bodyPr vert="horz" lIns="90732" tIns="45367" rIns="90732" bIns="45367" rtlCol="0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6" y="0"/>
            <a:ext cx="2918830" cy="495029"/>
          </a:xfrm>
          <a:prstGeom prst="rect">
            <a:avLst/>
          </a:prstGeom>
        </p:spPr>
        <p:txBody>
          <a:bodyPr vert="horz" lIns="90732" tIns="45367" rIns="90732" bIns="45367" rtlCol="0"/>
          <a:lstStyle>
            <a:lvl1pPr algn="r">
              <a:defRPr sz="1100"/>
            </a:lvl1pPr>
          </a:lstStyle>
          <a:p>
            <a:fld id="{70F99883-74AE-4A2C-81B7-5B86A08198C0}" type="datetimeFigureOut">
              <a:rPr kumimoji="1" lang="ja-JP" altLang="en-US" smtClean="0"/>
              <a:t>2018/1/24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81225" y="1231900"/>
            <a:ext cx="2373313" cy="33321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32" tIns="45367" rIns="90732" bIns="45367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748164"/>
            <a:ext cx="5388610" cy="3884860"/>
          </a:xfrm>
          <a:prstGeom prst="rect">
            <a:avLst/>
          </a:prstGeom>
        </p:spPr>
        <p:txBody>
          <a:bodyPr vert="horz" lIns="90732" tIns="45367" rIns="90732" bIns="45367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3" y="9371291"/>
            <a:ext cx="2918830" cy="495028"/>
          </a:xfrm>
          <a:prstGeom prst="rect">
            <a:avLst/>
          </a:prstGeom>
        </p:spPr>
        <p:txBody>
          <a:bodyPr vert="horz" lIns="90732" tIns="45367" rIns="90732" bIns="45367" rtlCol="0" anchor="b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6" y="9371291"/>
            <a:ext cx="2918830" cy="495028"/>
          </a:xfrm>
          <a:prstGeom prst="rect">
            <a:avLst/>
          </a:prstGeom>
        </p:spPr>
        <p:txBody>
          <a:bodyPr vert="horz" lIns="90732" tIns="45367" rIns="90732" bIns="45367" rtlCol="0" anchor="b"/>
          <a:lstStyle>
            <a:lvl1pPr algn="r">
              <a:defRPr sz="1100"/>
            </a:lvl1pPr>
          </a:lstStyle>
          <a:p>
            <a:fld id="{ACD93CC5-A9B8-46A1-B8C3-70AA73E05D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00229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3168" y="1785129"/>
            <a:ext cx="6609239" cy="3797500"/>
          </a:xfrm>
          <a:prstGeom prst="rect">
            <a:avLst/>
          </a:prstGeom>
        </p:spPr>
        <p:txBody>
          <a:bodyPr anchor="b"/>
          <a:lstStyle>
            <a:lvl1pPr algn="ctr">
              <a:defRPr sz="5102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947" y="5729075"/>
            <a:ext cx="5831681" cy="263350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41"/>
            </a:lvl1pPr>
            <a:lvl2pPr marL="388757" indent="0" algn="ctr">
              <a:buNone/>
              <a:defRPr sz="1701"/>
            </a:lvl2pPr>
            <a:lvl3pPr marL="777514" indent="0" algn="ctr">
              <a:buNone/>
              <a:defRPr sz="1531"/>
            </a:lvl3pPr>
            <a:lvl4pPr marL="1166271" indent="0" algn="ctr">
              <a:buNone/>
              <a:defRPr sz="1360"/>
            </a:lvl4pPr>
            <a:lvl5pPr marL="1555029" indent="0" algn="ctr">
              <a:buNone/>
              <a:defRPr sz="1360"/>
            </a:lvl5pPr>
            <a:lvl6pPr marL="1943786" indent="0" algn="ctr">
              <a:buNone/>
              <a:defRPr sz="1360"/>
            </a:lvl6pPr>
            <a:lvl7pPr marL="2332543" indent="0" algn="ctr">
              <a:buNone/>
              <a:defRPr sz="1360"/>
            </a:lvl7pPr>
            <a:lvl8pPr marL="2721300" indent="0" algn="ctr">
              <a:buNone/>
              <a:defRPr sz="1360"/>
            </a:lvl8pPr>
            <a:lvl9pPr marL="3110057" indent="0" algn="ctr">
              <a:buNone/>
              <a:defRPr sz="136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4A3B7E-DD21-4048-88F3-59665D8E8CD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1/24/2018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903F17-9641-4B84-A974-7D55D06F189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0892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988" y="2903538"/>
            <a:ext cx="6705600" cy="69215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294DBB-917B-4186-A703-7409F7CF8E5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1/24/2018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2B72EE-4B45-425F-B500-026DA88CB77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3652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4396" y="580735"/>
            <a:ext cx="1676608" cy="9243783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571" y="580735"/>
            <a:ext cx="4932630" cy="924378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4D20DD-EE55-4DDE-BB8B-8D151B9371C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1/24/2018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60586A-009D-4946-86B1-6BEB0D580BF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2806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32877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4988" y="2903538"/>
            <a:ext cx="6705600" cy="69215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E7DE13-46BE-4B37-9FBB-8FA2A87D722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1/24/2018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7FC707-0A99-4B85-9C38-B64E72987C1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5207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522" y="2719357"/>
            <a:ext cx="6706433" cy="4537305"/>
          </a:xfrm>
          <a:prstGeom prst="rect">
            <a:avLst/>
          </a:prstGeom>
        </p:spPr>
        <p:txBody>
          <a:bodyPr anchor="b"/>
          <a:lstStyle>
            <a:lvl1pPr>
              <a:defRPr sz="5102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522" y="7299586"/>
            <a:ext cx="6706433" cy="238606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41">
                <a:solidFill>
                  <a:schemeClr val="tx1"/>
                </a:solidFill>
              </a:defRPr>
            </a:lvl1pPr>
            <a:lvl2pPr marL="388757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2pPr>
            <a:lvl3pPr marL="777514" indent="0">
              <a:buNone/>
              <a:defRPr sz="1531">
                <a:solidFill>
                  <a:schemeClr val="tx1">
                    <a:tint val="75000"/>
                  </a:schemeClr>
                </a:solidFill>
              </a:defRPr>
            </a:lvl3pPr>
            <a:lvl4pPr marL="1166271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5029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786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2543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13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10057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84D596-71CB-401C-BE2A-FF96587D8E9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1/24/2018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9CCBC2-8C21-4C9A-A2A0-C4F7CFD13B6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2403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571" y="2903673"/>
            <a:ext cx="3304619" cy="692084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6385" y="2903673"/>
            <a:ext cx="3304619" cy="692084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3FDC24-657B-46BD-9F76-F6EB56EE60B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1/24/2018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8B99DA-1B7B-4D03-B44C-EA0B6BFD2A8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3169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580737"/>
            <a:ext cx="6706433" cy="2108320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584" y="2673905"/>
            <a:ext cx="3289432" cy="13104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41" b="1"/>
            </a:lvl1pPr>
            <a:lvl2pPr marL="388757" indent="0">
              <a:buNone/>
              <a:defRPr sz="1701" b="1"/>
            </a:lvl2pPr>
            <a:lvl3pPr marL="777514" indent="0">
              <a:buNone/>
              <a:defRPr sz="1531" b="1"/>
            </a:lvl3pPr>
            <a:lvl4pPr marL="1166271" indent="0">
              <a:buNone/>
              <a:defRPr sz="1360" b="1"/>
            </a:lvl4pPr>
            <a:lvl5pPr marL="1555029" indent="0">
              <a:buNone/>
              <a:defRPr sz="1360" b="1"/>
            </a:lvl5pPr>
            <a:lvl6pPr marL="1943786" indent="0">
              <a:buNone/>
              <a:defRPr sz="1360" b="1"/>
            </a:lvl6pPr>
            <a:lvl7pPr marL="2332543" indent="0">
              <a:buNone/>
              <a:defRPr sz="1360" b="1"/>
            </a:lvl7pPr>
            <a:lvl8pPr marL="2721300" indent="0">
              <a:buNone/>
              <a:defRPr sz="1360" b="1"/>
            </a:lvl8pPr>
            <a:lvl9pPr marL="3110057" indent="0">
              <a:buNone/>
              <a:defRPr sz="136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584" y="3984345"/>
            <a:ext cx="3289432" cy="58603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6385" y="2673905"/>
            <a:ext cx="3305632" cy="13104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41" b="1"/>
            </a:lvl1pPr>
            <a:lvl2pPr marL="388757" indent="0">
              <a:buNone/>
              <a:defRPr sz="1701" b="1"/>
            </a:lvl2pPr>
            <a:lvl3pPr marL="777514" indent="0">
              <a:buNone/>
              <a:defRPr sz="1531" b="1"/>
            </a:lvl3pPr>
            <a:lvl4pPr marL="1166271" indent="0">
              <a:buNone/>
              <a:defRPr sz="1360" b="1"/>
            </a:lvl4pPr>
            <a:lvl5pPr marL="1555029" indent="0">
              <a:buNone/>
              <a:defRPr sz="1360" b="1"/>
            </a:lvl5pPr>
            <a:lvl6pPr marL="1943786" indent="0">
              <a:buNone/>
              <a:defRPr sz="1360" b="1"/>
            </a:lvl6pPr>
            <a:lvl7pPr marL="2332543" indent="0">
              <a:buNone/>
              <a:defRPr sz="1360" b="1"/>
            </a:lvl7pPr>
            <a:lvl8pPr marL="2721300" indent="0">
              <a:buNone/>
              <a:defRPr sz="1360" b="1"/>
            </a:lvl8pPr>
            <a:lvl9pPr marL="3110057" indent="0">
              <a:buNone/>
              <a:defRPr sz="136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6385" y="3984345"/>
            <a:ext cx="3305632" cy="58603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244564-11C5-49CA-A6C6-0EFA5B9EEF5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1/24/2018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0FB411-F8C4-4E71-AA2F-EFB8BA58573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3289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3C5F0A-E814-4F5B-8509-4826EF6EAFA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1/24/2018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C3135D-753B-4641-9B40-F5C756AB03B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5906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49F838-D727-4C3D-981F-C91357BA972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1/24/2018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37CFDE-7B0F-4037-894D-A6CABA6358C6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6309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727181"/>
            <a:ext cx="2507825" cy="2545133"/>
          </a:xfrm>
          <a:prstGeom prst="rect">
            <a:avLst/>
          </a:prstGeom>
        </p:spPr>
        <p:txBody>
          <a:bodyPr anchor="b"/>
          <a:lstStyle>
            <a:lvl1pPr>
              <a:defRPr sz="2721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5632" y="1570511"/>
            <a:ext cx="3936385" cy="7751546"/>
          </a:xfrm>
          <a:prstGeom prst="rect">
            <a:avLst/>
          </a:prstGeom>
        </p:spPr>
        <p:txBody>
          <a:bodyPr/>
          <a:lstStyle>
            <a:lvl1pPr>
              <a:defRPr sz="2721"/>
            </a:lvl1pPr>
            <a:lvl2pPr>
              <a:defRPr sz="2381"/>
            </a:lvl2pPr>
            <a:lvl3pPr>
              <a:defRPr sz="2041"/>
            </a:lvl3pPr>
            <a:lvl4pPr>
              <a:defRPr sz="1701"/>
            </a:lvl4pPr>
            <a:lvl5pPr>
              <a:defRPr sz="1701"/>
            </a:lvl5pPr>
            <a:lvl6pPr>
              <a:defRPr sz="1701"/>
            </a:lvl6pPr>
            <a:lvl7pPr>
              <a:defRPr sz="1701"/>
            </a:lvl7pPr>
            <a:lvl8pPr>
              <a:defRPr sz="1701"/>
            </a:lvl8pPr>
            <a:lvl9pPr>
              <a:defRPr sz="170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60"/>
            </a:lvl1pPr>
            <a:lvl2pPr marL="388757" indent="0">
              <a:buNone/>
              <a:defRPr sz="1190"/>
            </a:lvl2pPr>
            <a:lvl3pPr marL="777514" indent="0">
              <a:buNone/>
              <a:defRPr sz="1020"/>
            </a:lvl3pPr>
            <a:lvl4pPr marL="1166271" indent="0">
              <a:buNone/>
              <a:defRPr sz="850"/>
            </a:lvl4pPr>
            <a:lvl5pPr marL="1555029" indent="0">
              <a:buNone/>
              <a:defRPr sz="850"/>
            </a:lvl5pPr>
            <a:lvl6pPr marL="1943786" indent="0">
              <a:buNone/>
              <a:defRPr sz="850"/>
            </a:lvl6pPr>
            <a:lvl7pPr marL="2332543" indent="0">
              <a:buNone/>
              <a:defRPr sz="850"/>
            </a:lvl7pPr>
            <a:lvl8pPr marL="2721300" indent="0">
              <a:buNone/>
              <a:defRPr sz="850"/>
            </a:lvl8pPr>
            <a:lvl9pPr marL="3110057" indent="0">
              <a:buNone/>
              <a:defRPr sz="8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578700-CC02-43A7-8D67-617F0C9B34C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1/24/2018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7CBD56-090A-4AA6-BB18-0A87B6BE424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1046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727181"/>
            <a:ext cx="2507825" cy="2545133"/>
          </a:xfrm>
          <a:prstGeom prst="rect">
            <a:avLst/>
          </a:prstGeom>
        </p:spPr>
        <p:txBody>
          <a:bodyPr anchor="b"/>
          <a:lstStyle>
            <a:lvl1pPr>
              <a:defRPr sz="2721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5632" y="1570511"/>
            <a:ext cx="3936385" cy="7751546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721"/>
            </a:lvl1pPr>
            <a:lvl2pPr marL="388757" indent="0">
              <a:buNone/>
              <a:defRPr sz="2381"/>
            </a:lvl2pPr>
            <a:lvl3pPr marL="777514" indent="0">
              <a:buNone/>
              <a:defRPr sz="2041"/>
            </a:lvl3pPr>
            <a:lvl4pPr marL="1166271" indent="0">
              <a:buNone/>
              <a:defRPr sz="1701"/>
            </a:lvl4pPr>
            <a:lvl5pPr marL="1555029" indent="0">
              <a:buNone/>
              <a:defRPr sz="1701"/>
            </a:lvl5pPr>
            <a:lvl6pPr marL="1943786" indent="0">
              <a:buNone/>
              <a:defRPr sz="1701"/>
            </a:lvl6pPr>
            <a:lvl7pPr marL="2332543" indent="0">
              <a:buNone/>
              <a:defRPr sz="1701"/>
            </a:lvl7pPr>
            <a:lvl8pPr marL="2721300" indent="0">
              <a:buNone/>
              <a:defRPr sz="1701"/>
            </a:lvl8pPr>
            <a:lvl9pPr marL="3110057" indent="0">
              <a:buNone/>
              <a:defRPr sz="1701"/>
            </a:lvl9pPr>
          </a:lstStyle>
          <a:p>
            <a:pPr lvl="0"/>
            <a:r>
              <a:rPr lang="ja-JP" altLang="en-US" noProof="0" smtClean="0"/>
              <a:t>図を追加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60"/>
            </a:lvl1pPr>
            <a:lvl2pPr marL="388757" indent="0">
              <a:buNone/>
              <a:defRPr sz="1190"/>
            </a:lvl2pPr>
            <a:lvl3pPr marL="777514" indent="0">
              <a:buNone/>
              <a:defRPr sz="1020"/>
            </a:lvl3pPr>
            <a:lvl4pPr marL="1166271" indent="0">
              <a:buNone/>
              <a:defRPr sz="850"/>
            </a:lvl4pPr>
            <a:lvl5pPr marL="1555029" indent="0">
              <a:buNone/>
              <a:defRPr sz="850"/>
            </a:lvl5pPr>
            <a:lvl6pPr marL="1943786" indent="0">
              <a:buNone/>
              <a:defRPr sz="850"/>
            </a:lvl6pPr>
            <a:lvl7pPr marL="2332543" indent="0">
              <a:buNone/>
              <a:defRPr sz="850"/>
            </a:lvl7pPr>
            <a:lvl8pPr marL="2721300" indent="0">
              <a:buNone/>
              <a:defRPr sz="850"/>
            </a:lvl8pPr>
            <a:lvl9pPr marL="3110057" indent="0">
              <a:buNone/>
              <a:defRPr sz="8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CF08AA-2110-42CD-8773-E3A4EF59A3C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1/24/2018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69A334-02AD-4810-8742-6DB93C5EA25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46341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4746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</p:sldLayoutIdLst>
  <p:txStyles>
    <p:titleStyle>
      <a:lvl1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2pPr>
      <a:lvl3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3pPr>
      <a:lvl4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4pPr>
      <a:lvl5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5pPr>
      <a:lvl6pPr marL="4572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6pPr>
      <a:lvl7pPr marL="9144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7pPr>
      <a:lvl8pPr marL="13716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8pPr>
      <a:lvl9pPr marL="18288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9pPr>
    </p:titleStyle>
    <p:bodyStyle>
      <a:lvl1pPr marL="193675" indent="-193675" algn="l" defTabSz="776288" rtl="0" fontAlgn="base">
        <a:lnSpc>
          <a:spcPct val="90000"/>
        </a:lnSpc>
        <a:spcBef>
          <a:spcPts val="850"/>
        </a:spcBef>
        <a:spcAft>
          <a:spcPct val="0"/>
        </a:spcAft>
        <a:buFont typeface="Arial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582613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488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747838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138164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526922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915679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304436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1pPr>
      <a:lvl2pPr marL="3887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2pPr>
      <a:lvl3pPr marL="777514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3pPr>
      <a:lvl4pPr marL="1166271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4pPr>
      <a:lvl5pPr marL="1555029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5pPr>
      <a:lvl6pPr marL="1943786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332543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72130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1100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123811\AppData\Local\Microsoft\Windows\INetCache\IE\82U68KYL\元気だしていこー！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5846" y="4140443"/>
            <a:ext cx="2368967" cy="29383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" name="角丸四角形 40"/>
          <p:cNvSpPr/>
          <p:nvPr/>
        </p:nvSpPr>
        <p:spPr>
          <a:xfrm>
            <a:off x="275525" y="2309018"/>
            <a:ext cx="2268000" cy="2268000"/>
          </a:xfrm>
          <a:prstGeom prst="roundRect">
            <a:avLst>
              <a:gd name="adj" fmla="val 7368"/>
            </a:avLst>
          </a:prstGeom>
          <a:solidFill>
            <a:srgbClr val="8386CE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角丸四角形 52"/>
          <p:cNvSpPr/>
          <p:nvPr/>
        </p:nvSpPr>
        <p:spPr>
          <a:xfrm>
            <a:off x="275525" y="4785518"/>
            <a:ext cx="2268000" cy="2268000"/>
          </a:xfrm>
          <a:prstGeom prst="roundRect">
            <a:avLst>
              <a:gd name="adj" fmla="val 7368"/>
            </a:avLst>
          </a:prstGeom>
          <a:solidFill>
            <a:srgbClr val="E684B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角丸四角形 53"/>
          <p:cNvSpPr/>
          <p:nvPr/>
        </p:nvSpPr>
        <p:spPr>
          <a:xfrm>
            <a:off x="275525" y="7262018"/>
            <a:ext cx="2268000" cy="2268000"/>
          </a:xfrm>
          <a:prstGeom prst="roundRect">
            <a:avLst>
              <a:gd name="adj" fmla="val 7368"/>
            </a:avLst>
          </a:prstGeom>
          <a:solidFill>
            <a:srgbClr val="8386CE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5" name="角丸四角形 54"/>
          <p:cNvSpPr/>
          <p:nvPr/>
        </p:nvSpPr>
        <p:spPr>
          <a:xfrm>
            <a:off x="2752025" y="7262018"/>
            <a:ext cx="2268000" cy="2268000"/>
          </a:xfrm>
          <a:prstGeom prst="roundRect">
            <a:avLst>
              <a:gd name="adj" fmla="val 7368"/>
            </a:avLst>
          </a:prstGeom>
          <a:solidFill>
            <a:srgbClr val="E684B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角丸四角形 55"/>
          <p:cNvSpPr/>
          <p:nvPr/>
        </p:nvSpPr>
        <p:spPr>
          <a:xfrm>
            <a:off x="5241225" y="7231438"/>
            <a:ext cx="2268000" cy="2268000"/>
          </a:xfrm>
          <a:prstGeom prst="roundRect">
            <a:avLst>
              <a:gd name="adj" fmla="val 7368"/>
            </a:avLst>
          </a:prstGeom>
          <a:solidFill>
            <a:srgbClr val="8386CE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角丸四角形 56"/>
          <p:cNvSpPr/>
          <p:nvPr/>
        </p:nvSpPr>
        <p:spPr>
          <a:xfrm>
            <a:off x="2764725" y="4785518"/>
            <a:ext cx="2268000" cy="2268000"/>
          </a:xfrm>
          <a:prstGeom prst="roundRect">
            <a:avLst>
              <a:gd name="adj" fmla="val 7368"/>
            </a:avLst>
          </a:prstGeom>
          <a:solidFill>
            <a:srgbClr val="8386CE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正方形/長方形 59"/>
          <p:cNvSpPr/>
          <p:nvPr/>
        </p:nvSpPr>
        <p:spPr>
          <a:xfrm>
            <a:off x="0" y="9682408"/>
            <a:ext cx="7775575" cy="1244863"/>
          </a:xfrm>
          <a:prstGeom prst="rect">
            <a:avLst/>
          </a:prstGeom>
          <a:solidFill>
            <a:srgbClr val="435FBA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TextBox 42"/>
          <p:cNvSpPr txBox="1"/>
          <p:nvPr/>
        </p:nvSpPr>
        <p:spPr>
          <a:xfrm>
            <a:off x="2702822" y="2075153"/>
            <a:ext cx="508937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7200" dirty="0" smtClean="0">
                <a:solidFill>
                  <a:srgbClr val="E684B3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参加者募集</a:t>
            </a:r>
            <a:endParaRPr lang="en-US" sz="7200" dirty="0">
              <a:solidFill>
                <a:srgbClr val="E684B3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275525" y="2309018"/>
            <a:ext cx="2268000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ja-JP" altLang="en-US" sz="1800" dirty="0" smtClean="0">
                <a:solidFill>
                  <a:schemeClr val="bg1"/>
                </a:solidFill>
                <a:latin typeface="HGSSoeiKakugothicUB" pitchFamily="34" charset="-128"/>
                <a:ea typeface="HGSSoeiKakugothicUB" pitchFamily="34" charset="-128"/>
              </a:rPr>
              <a:t>５月１３日（日）</a:t>
            </a:r>
            <a:endParaRPr lang="en-US" altLang="ja-JP" sz="1800" dirty="0">
              <a:solidFill>
                <a:schemeClr val="bg1"/>
              </a:solidFill>
              <a:latin typeface="HGSSoeiKakugothicUB" pitchFamily="34" charset="-128"/>
              <a:ea typeface="HGSSoeiKakugothicUB" pitchFamily="34" charset="-128"/>
            </a:endParaRPr>
          </a:p>
          <a:p>
            <a:pPr algn="ctr">
              <a:lnSpc>
                <a:spcPct val="150000"/>
              </a:lnSpc>
            </a:pPr>
            <a:r>
              <a:rPr lang="ja-JP" altLang="en-US" sz="1600" dirty="0" smtClean="0">
                <a:solidFill>
                  <a:schemeClr val="bg1"/>
                </a:solidFill>
                <a:latin typeface="HGSSoeiKakugothicUB" pitchFamily="34" charset="-128"/>
                <a:ea typeface="HGSSoeiKakugothicUB" pitchFamily="34" charset="-128"/>
              </a:rPr>
              <a:t>卓　球　競　技</a:t>
            </a:r>
            <a:endParaRPr lang="en-US" altLang="ja-JP" sz="1600" dirty="0" smtClean="0">
              <a:solidFill>
                <a:schemeClr val="bg1"/>
              </a:solidFill>
              <a:latin typeface="HGSSoeiKakugothicUB" pitchFamily="34" charset="-128"/>
              <a:ea typeface="HGSSoeiKakugothicUB" pitchFamily="34" charset="-128"/>
            </a:endParaRPr>
          </a:p>
          <a:p>
            <a:pPr>
              <a:lnSpc>
                <a:spcPct val="150000"/>
              </a:lnSpc>
            </a:pPr>
            <a:endParaRPr lang="en-US" altLang="ja-JP" sz="1000" dirty="0">
              <a:solidFill>
                <a:schemeClr val="bg1"/>
              </a:solidFill>
              <a:latin typeface="HGSSoeiKakugothicUB" pitchFamily="34" charset="-128"/>
              <a:ea typeface="HGSSoeiKakugothicUB" pitchFamily="34" charset="-128"/>
            </a:endParaRPr>
          </a:p>
          <a:p>
            <a:pPr>
              <a:lnSpc>
                <a:spcPct val="150000"/>
              </a:lnSpc>
            </a:pPr>
            <a:endParaRPr lang="en-US" altLang="ja-JP" sz="1200" dirty="0">
              <a:solidFill>
                <a:schemeClr val="bg1"/>
              </a:solidFill>
              <a:latin typeface="HGSSoeiKakugothicUB" pitchFamily="34" charset="-128"/>
              <a:ea typeface="HGSSoeiKakugothicUB" pitchFamily="34" charset="-128"/>
            </a:endParaRPr>
          </a:p>
          <a:p>
            <a:pPr>
              <a:lnSpc>
                <a:spcPct val="150000"/>
              </a:lnSpc>
            </a:pPr>
            <a:endParaRPr lang="en-US" altLang="ja-JP" sz="1400" dirty="0" smtClean="0">
              <a:solidFill>
                <a:schemeClr val="bg1"/>
              </a:solidFill>
              <a:latin typeface="HGSSoeiKakugothicUB" pitchFamily="34" charset="-128"/>
              <a:ea typeface="HGSSoeiKakugothicUB" pitchFamily="34" charset="-128"/>
            </a:endParaRPr>
          </a:p>
          <a:p>
            <a:pPr>
              <a:lnSpc>
                <a:spcPct val="150000"/>
              </a:lnSpc>
            </a:pPr>
            <a:endParaRPr lang="en-US" altLang="ja-JP" sz="1400" dirty="0" smtClean="0">
              <a:solidFill>
                <a:schemeClr val="bg1"/>
              </a:solidFill>
              <a:latin typeface="HGSSoeiKakugothicUB" pitchFamily="34" charset="-128"/>
              <a:ea typeface="HGSSoeiKakugothicUB" pitchFamily="34" charset="-128"/>
            </a:endParaRPr>
          </a:p>
          <a:p>
            <a:pPr algn="ctr">
              <a:lnSpc>
                <a:spcPct val="150000"/>
              </a:lnSpc>
            </a:pPr>
            <a:r>
              <a:rPr lang="ja-JP" altLang="en-US" sz="1000" dirty="0" smtClean="0">
                <a:solidFill>
                  <a:schemeClr val="bg1"/>
                </a:solidFill>
                <a:latin typeface="HGSSoeiKakugothicUB" pitchFamily="34" charset="-128"/>
                <a:ea typeface="HGSSoeiKakugothicUB" pitchFamily="34" charset="-128"/>
              </a:rPr>
              <a:t>子ども</a:t>
            </a:r>
            <a:r>
              <a:rPr lang="ja-JP" altLang="en-US" sz="1000" dirty="0">
                <a:solidFill>
                  <a:schemeClr val="bg1"/>
                </a:solidFill>
                <a:latin typeface="HGSSoeiKakugothicUB" pitchFamily="34" charset="-128"/>
                <a:ea typeface="HGSSoeiKakugothicUB" pitchFamily="34" charset="-128"/>
              </a:rPr>
              <a:t>・女性・障害者相談センター</a:t>
            </a:r>
          </a:p>
          <a:p>
            <a:pPr algn="ctr">
              <a:lnSpc>
                <a:spcPct val="150000"/>
              </a:lnSpc>
            </a:pPr>
            <a:endParaRPr lang="ja-JP" altLang="en-US" sz="900" dirty="0">
              <a:solidFill>
                <a:schemeClr val="bg1"/>
              </a:solidFill>
              <a:latin typeface="HGSSoeiKakugothicUB" pitchFamily="34" charset="-128"/>
              <a:ea typeface="HGSSoeiKakugothicUB" pitchFamily="34" charset="-128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275525" y="4785518"/>
            <a:ext cx="2268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ja-JP" altLang="en-US" sz="1800" dirty="0" smtClean="0">
                <a:solidFill>
                  <a:schemeClr val="bg1"/>
                </a:solidFill>
                <a:latin typeface="HGSSoeiKakugothicUB" pitchFamily="34" charset="-128"/>
                <a:ea typeface="HGSSoeiKakugothicUB" pitchFamily="34" charset="-128"/>
              </a:rPr>
              <a:t>５月１３日（日）</a:t>
            </a:r>
            <a:endParaRPr lang="en-US" altLang="ja-JP" sz="1800" dirty="0">
              <a:solidFill>
                <a:schemeClr val="bg1"/>
              </a:solidFill>
              <a:latin typeface="HGSSoeiKakugothicUB" pitchFamily="34" charset="-128"/>
              <a:ea typeface="HGSSoeiKakugothicUB" pitchFamily="34" charset="-128"/>
            </a:endParaRPr>
          </a:p>
          <a:p>
            <a:pPr algn="ctr">
              <a:lnSpc>
                <a:spcPct val="150000"/>
              </a:lnSpc>
            </a:pPr>
            <a:r>
              <a:rPr lang="ja-JP" altLang="en-US" sz="1600" dirty="0" smtClean="0">
                <a:solidFill>
                  <a:schemeClr val="bg1"/>
                </a:solidFill>
                <a:latin typeface="HGSSoeiKakugothicUB" pitchFamily="34" charset="-128"/>
                <a:ea typeface="HGSSoeiKakugothicUB" pitchFamily="34" charset="-128"/>
              </a:rPr>
              <a:t>ボウリング競技</a:t>
            </a:r>
            <a:endParaRPr lang="en-US" altLang="ja-JP" sz="1600" dirty="0" smtClean="0">
              <a:solidFill>
                <a:schemeClr val="bg1"/>
              </a:solidFill>
              <a:latin typeface="HGSSoeiKakugothicUB" pitchFamily="34" charset="-128"/>
              <a:ea typeface="HGSSoeiKakugothicUB" pitchFamily="34" charset="-128"/>
            </a:endParaRPr>
          </a:p>
          <a:p>
            <a:pPr algn="ctr">
              <a:lnSpc>
                <a:spcPct val="150000"/>
              </a:lnSpc>
            </a:pPr>
            <a:endParaRPr lang="en-US" altLang="ja-JP" sz="1600" dirty="0">
              <a:solidFill>
                <a:schemeClr val="bg1"/>
              </a:solidFill>
              <a:latin typeface="HGSSoeiKakugothicUB" pitchFamily="34" charset="-128"/>
              <a:ea typeface="HGSSoeiKakugothicUB" pitchFamily="34" charset="-128"/>
            </a:endParaRPr>
          </a:p>
          <a:p>
            <a:pPr algn="ctr">
              <a:lnSpc>
                <a:spcPct val="150000"/>
              </a:lnSpc>
            </a:pPr>
            <a:endParaRPr lang="en-US" altLang="ja-JP" sz="1600" dirty="0" smtClean="0">
              <a:solidFill>
                <a:schemeClr val="bg1"/>
              </a:solidFill>
              <a:latin typeface="HGSSoeiKakugothicUB" pitchFamily="34" charset="-128"/>
              <a:ea typeface="HGSSoeiKakugothicUB" pitchFamily="34" charset="-128"/>
            </a:endParaRPr>
          </a:p>
          <a:p>
            <a:pPr algn="ctr">
              <a:lnSpc>
                <a:spcPct val="150000"/>
              </a:lnSpc>
            </a:pPr>
            <a:endParaRPr lang="en-US" altLang="ja-JP" sz="1600" dirty="0" smtClean="0">
              <a:solidFill>
                <a:schemeClr val="bg1"/>
              </a:solidFill>
              <a:latin typeface="HGSSoeiKakugothicUB" pitchFamily="34" charset="-128"/>
              <a:ea typeface="HGSSoeiKakugothicUB" pitchFamily="34" charset="-128"/>
            </a:endParaRPr>
          </a:p>
          <a:p>
            <a:pPr algn="ctr">
              <a:lnSpc>
                <a:spcPct val="150000"/>
              </a:lnSpc>
            </a:pPr>
            <a:r>
              <a:rPr lang="ja-JP" altLang="en-US" sz="1400" dirty="0" smtClean="0">
                <a:solidFill>
                  <a:schemeClr val="bg1"/>
                </a:solidFill>
                <a:latin typeface="HGSSoeiKakugothicUB" pitchFamily="34" charset="-128"/>
                <a:ea typeface="HGSSoeiKakugothicUB" pitchFamily="34" charset="-128"/>
              </a:rPr>
              <a:t>和歌山グランドボウル</a:t>
            </a:r>
            <a:endParaRPr lang="en-US" altLang="ja-JP" sz="1400" dirty="0" smtClean="0">
              <a:solidFill>
                <a:schemeClr val="bg1"/>
              </a:solidFill>
              <a:latin typeface="HGSSoeiKakugothicUB" pitchFamily="34" charset="-128"/>
              <a:ea typeface="HGSSoeiKakugothicUB" pitchFamily="34" charset="-128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2764725" y="4785518"/>
            <a:ext cx="2325610" cy="22621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ja-JP" altLang="en-US" sz="1800" dirty="0" smtClean="0">
                <a:solidFill>
                  <a:schemeClr val="bg1"/>
                </a:solidFill>
                <a:latin typeface="HGSSoeiKakugothicUB" pitchFamily="34" charset="-128"/>
                <a:ea typeface="HGSSoeiKakugothicUB" pitchFamily="34" charset="-128"/>
              </a:rPr>
              <a:t>５月</a:t>
            </a:r>
            <a:r>
              <a:rPr lang="ja-JP" altLang="en-US" sz="1800" dirty="0">
                <a:solidFill>
                  <a:schemeClr val="bg1"/>
                </a:solidFill>
                <a:latin typeface="HGSSoeiKakugothicUB" pitchFamily="34" charset="-128"/>
                <a:ea typeface="HGSSoeiKakugothicUB" pitchFamily="34" charset="-128"/>
              </a:rPr>
              <a:t>１３</a:t>
            </a:r>
            <a:r>
              <a:rPr lang="ja-JP" altLang="en-US" sz="1800" dirty="0" smtClean="0">
                <a:solidFill>
                  <a:schemeClr val="bg1"/>
                </a:solidFill>
                <a:latin typeface="HGSSoeiKakugothicUB" pitchFamily="34" charset="-128"/>
                <a:ea typeface="HGSSoeiKakugothicUB" pitchFamily="34" charset="-128"/>
              </a:rPr>
              <a:t>日（日）</a:t>
            </a:r>
            <a:endParaRPr lang="en-US" altLang="ja-JP" sz="1800" dirty="0" smtClean="0">
              <a:solidFill>
                <a:schemeClr val="bg1"/>
              </a:solidFill>
              <a:latin typeface="HGSSoeiKakugothicUB" pitchFamily="34" charset="-128"/>
              <a:ea typeface="HGSSoeiKakugothicUB" pitchFamily="34" charset="-128"/>
            </a:endParaRPr>
          </a:p>
          <a:p>
            <a:pPr algn="ctr">
              <a:lnSpc>
                <a:spcPct val="150000"/>
              </a:lnSpc>
            </a:pPr>
            <a:r>
              <a:rPr lang="ja-JP" altLang="en-US" sz="1600" dirty="0" smtClean="0">
                <a:solidFill>
                  <a:schemeClr val="bg1"/>
                </a:solidFill>
                <a:latin typeface="HGSSoeiKakugothicUB" pitchFamily="34" charset="-128"/>
                <a:ea typeface="HGSSoeiKakugothicUB" pitchFamily="34" charset="-128"/>
              </a:rPr>
              <a:t>アーチェリー競技</a:t>
            </a:r>
            <a:endParaRPr lang="en-US" altLang="ja-JP" sz="1600" dirty="0" smtClean="0">
              <a:solidFill>
                <a:schemeClr val="bg1"/>
              </a:solidFill>
              <a:latin typeface="HGSSoeiKakugothicUB" pitchFamily="34" charset="-128"/>
              <a:ea typeface="HGSSoeiKakugothicUB" pitchFamily="34" charset="-128"/>
            </a:endParaRPr>
          </a:p>
          <a:p>
            <a:pPr algn="ctr">
              <a:lnSpc>
                <a:spcPct val="150000"/>
              </a:lnSpc>
            </a:pPr>
            <a:endParaRPr lang="en-US" altLang="ja-JP" sz="1600" dirty="0">
              <a:solidFill>
                <a:schemeClr val="bg1"/>
              </a:solidFill>
              <a:latin typeface="HGSSoeiKakugothicUB" pitchFamily="34" charset="-128"/>
              <a:ea typeface="HGSSoeiKakugothicUB" pitchFamily="34" charset="-128"/>
            </a:endParaRPr>
          </a:p>
          <a:p>
            <a:pPr algn="ctr">
              <a:lnSpc>
                <a:spcPct val="150000"/>
              </a:lnSpc>
            </a:pPr>
            <a:endParaRPr lang="en-US" altLang="ja-JP" sz="1600" dirty="0" smtClean="0">
              <a:solidFill>
                <a:schemeClr val="bg1"/>
              </a:solidFill>
              <a:latin typeface="HGSSoeiKakugothicUB" pitchFamily="34" charset="-128"/>
              <a:ea typeface="HGSSoeiKakugothicUB" pitchFamily="34" charset="-128"/>
            </a:endParaRPr>
          </a:p>
          <a:p>
            <a:pPr algn="ctr">
              <a:lnSpc>
                <a:spcPct val="150000"/>
              </a:lnSpc>
            </a:pPr>
            <a:endParaRPr lang="en-US" altLang="ja-JP" sz="1600" dirty="0" smtClean="0">
              <a:solidFill>
                <a:schemeClr val="bg1"/>
              </a:solidFill>
              <a:latin typeface="HGSSoeiKakugothicUB" pitchFamily="34" charset="-128"/>
              <a:ea typeface="HGSSoeiKakugothicUB" pitchFamily="34" charset="-128"/>
            </a:endParaRPr>
          </a:p>
          <a:p>
            <a:pPr algn="ctr">
              <a:lnSpc>
                <a:spcPct val="150000"/>
              </a:lnSpc>
            </a:pPr>
            <a:r>
              <a:rPr lang="ja-JP" altLang="en-US" sz="1000" dirty="0" smtClean="0">
                <a:solidFill>
                  <a:schemeClr val="bg1"/>
                </a:solidFill>
                <a:latin typeface="HGSSoeiKakugothicUB" pitchFamily="34" charset="-128"/>
                <a:ea typeface="HGSSoeiKakugothicUB" pitchFamily="34" charset="-128"/>
              </a:rPr>
              <a:t>子ども</a:t>
            </a:r>
            <a:r>
              <a:rPr lang="ja-JP" altLang="en-US" sz="1000" dirty="0">
                <a:solidFill>
                  <a:schemeClr val="bg1"/>
                </a:solidFill>
                <a:latin typeface="HGSSoeiKakugothicUB" pitchFamily="34" charset="-128"/>
                <a:ea typeface="HGSSoeiKakugothicUB" pitchFamily="34" charset="-128"/>
              </a:rPr>
              <a:t>・女性・障害者相談</a:t>
            </a:r>
            <a:r>
              <a:rPr lang="ja-JP" altLang="en-US" sz="1000" dirty="0" smtClean="0">
                <a:solidFill>
                  <a:schemeClr val="bg1"/>
                </a:solidFill>
                <a:latin typeface="HGSSoeiKakugothicUB" pitchFamily="34" charset="-128"/>
                <a:ea typeface="HGSSoeiKakugothicUB" pitchFamily="34" charset="-128"/>
              </a:rPr>
              <a:t>センター</a:t>
            </a:r>
            <a:endParaRPr lang="ja-JP" altLang="en-US" sz="1000" dirty="0">
              <a:solidFill>
                <a:schemeClr val="bg1"/>
              </a:solidFill>
              <a:latin typeface="HGSSoeiKakugothicUB" pitchFamily="34" charset="-128"/>
              <a:ea typeface="HGSSoeiKakugothicUB" pitchFamily="34" charset="-128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5247507" y="7242837"/>
            <a:ext cx="2267999" cy="23544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ja-JP" altLang="en-US" sz="1800" dirty="0" smtClean="0">
                <a:solidFill>
                  <a:schemeClr val="bg1"/>
                </a:solidFill>
                <a:latin typeface="HGSSoeiKakugothicUB" pitchFamily="34" charset="-128"/>
                <a:ea typeface="HGSSoeiKakugothicUB" pitchFamily="34" charset="-128"/>
              </a:rPr>
              <a:t>９月</a:t>
            </a:r>
            <a:r>
              <a:rPr lang="ja-JP" altLang="en-US" sz="1800" dirty="0">
                <a:solidFill>
                  <a:schemeClr val="bg1"/>
                </a:solidFill>
                <a:latin typeface="HGSSoeiKakugothicUB" pitchFamily="34" charset="-128"/>
                <a:ea typeface="HGSSoeiKakugothicUB" pitchFamily="34" charset="-128"/>
              </a:rPr>
              <a:t>３０</a:t>
            </a:r>
            <a:r>
              <a:rPr lang="ja-JP" altLang="en-US" sz="1800" dirty="0" smtClean="0">
                <a:solidFill>
                  <a:schemeClr val="bg1"/>
                </a:solidFill>
                <a:latin typeface="HGSSoeiKakugothicUB" pitchFamily="34" charset="-128"/>
                <a:ea typeface="HGSSoeiKakugothicUB" pitchFamily="34" charset="-128"/>
              </a:rPr>
              <a:t>日（日）</a:t>
            </a:r>
            <a:endParaRPr lang="en-US" altLang="ja-JP" sz="1800" dirty="0" smtClean="0">
              <a:solidFill>
                <a:schemeClr val="bg1"/>
              </a:solidFill>
              <a:latin typeface="HGSSoeiKakugothicUB" pitchFamily="34" charset="-128"/>
              <a:ea typeface="HGSSoeiKakugothicUB" pitchFamily="34" charset="-128"/>
            </a:endParaRPr>
          </a:p>
          <a:p>
            <a:pPr algn="ctr">
              <a:lnSpc>
                <a:spcPct val="150000"/>
              </a:lnSpc>
            </a:pPr>
            <a:r>
              <a:rPr lang="ja-JP" altLang="en-US" sz="1400" dirty="0" smtClean="0">
                <a:solidFill>
                  <a:schemeClr val="bg1"/>
                </a:solidFill>
                <a:latin typeface="HGSSoeiKakugothicUB" pitchFamily="34" charset="-128"/>
                <a:ea typeface="HGSSoeiKakugothicUB" pitchFamily="34" charset="-128"/>
              </a:rPr>
              <a:t>フライングディスク</a:t>
            </a:r>
            <a:r>
              <a:rPr lang="ja-JP" altLang="en-US" sz="1600" dirty="0" smtClean="0">
                <a:solidFill>
                  <a:schemeClr val="bg1"/>
                </a:solidFill>
                <a:latin typeface="HGSSoeiKakugothicUB" pitchFamily="34" charset="-128"/>
                <a:ea typeface="HGSSoeiKakugothicUB" pitchFamily="34" charset="-128"/>
              </a:rPr>
              <a:t>競技</a:t>
            </a:r>
            <a:endParaRPr lang="en-US" altLang="ja-JP" sz="1600" dirty="0" smtClean="0">
              <a:solidFill>
                <a:schemeClr val="bg1"/>
              </a:solidFill>
              <a:latin typeface="HGSSoeiKakugothicUB" pitchFamily="34" charset="-128"/>
              <a:ea typeface="HGSSoeiKakugothicUB" pitchFamily="34" charset="-128"/>
            </a:endParaRPr>
          </a:p>
          <a:p>
            <a:pPr algn="ctr">
              <a:lnSpc>
                <a:spcPct val="150000"/>
              </a:lnSpc>
            </a:pPr>
            <a:endParaRPr lang="en-US" altLang="ja-JP" sz="1600" dirty="0" smtClean="0">
              <a:solidFill>
                <a:schemeClr val="bg1"/>
              </a:solidFill>
              <a:latin typeface="HGSSoeiKakugothicUB" pitchFamily="34" charset="-128"/>
              <a:ea typeface="HGSSoeiKakugothicUB" pitchFamily="34" charset="-128"/>
            </a:endParaRPr>
          </a:p>
          <a:p>
            <a:pPr algn="ctr">
              <a:lnSpc>
                <a:spcPct val="150000"/>
              </a:lnSpc>
            </a:pPr>
            <a:endParaRPr lang="en-US" altLang="ja-JP" sz="1600" dirty="0" smtClean="0">
              <a:solidFill>
                <a:schemeClr val="bg1"/>
              </a:solidFill>
              <a:latin typeface="HGSSoeiKakugothicUB" pitchFamily="34" charset="-128"/>
              <a:ea typeface="HGSSoeiKakugothicUB" pitchFamily="34" charset="-128"/>
            </a:endParaRPr>
          </a:p>
          <a:p>
            <a:pPr algn="ctr">
              <a:lnSpc>
                <a:spcPct val="150000"/>
              </a:lnSpc>
            </a:pPr>
            <a:endParaRPr lang="en-US" altLang="ja-JP" sz="1600" dirty="0" smtClean="0">
              <a:solidFill>
                <a:schemeClr val="bg1"/>
              </a:solidFill>
              <a:latin typeface="HGSSoeiKakugothicUB" pitchFamily="34" charset="-128"/>
              <a:ea typeface="HGSSoeiKakugothicUB" pitchFamily="34" charset="-128"/>
            </a:endParaRPr>
          </a:p>
          <a:p>
            <a:pPr algn="ctr">
              <a:lnSpc>
                <a:spcPct val="150000"/>
              </a:lnSpc>
            </a:pPr>
            <a:r>
              <a:rPr lang="ja-JP" altLang="en-US" sz="1400" dirty="0">
                <a:solidFill>
                  <a:schemeClr val="bg1"/>
                </a:solidFill>
                <a:latin typeface="HGSSoeiKakugothicUB" pitchFamily="34" charset="-128"/>
                <a:ea typeface="HGSSoeiKakugothicUB" pitchFamily="34" charset="-128"/>
              </a:rPr>
              <a:t>紀</a:t>
            </a:r>
            <a:r>
              <a:rPr lang="ja-JP" altLang="en-US" sz="1400" dirty="0" smtClean="0">
                <a:solidFill>
                  <a:schemeClr val="bg1"/>
                </a:solidFill>
                <a:latin typeface="HGSSoeiKakugothicUB" pitchFamily="34" charset="-128"/>
                <a:ea typeface="HGSSoeiKakugothicUB" pitchFamily="34" charset="-128"/>
              </a:rPr>
              <a:t>三井寺陸上競技場</a:t>
            </a:r>
            <a:endParaRPr lang="ja-JP" altLang="en-US" sz="1400" dirty="0">
              <a:solidFill>
                <a:schemeClr val="bg1"/>
              </a:solidFill>
              <a:latin typeface="HGSSoeiKakugothicUB" pitchFamily="34" charset="-128"/>
              <a:ea typeface="HGSSoeiKakugothicUB" pitchFamily="34" charset="-128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3284303" y="9682407"/>
            <a:ext cx="438793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 smtClean="0">
                <a:solidFill>
                  <a:schemeClr val="bg1"/>
                </a:solidFill>
                <a:latin typeface="HGPSoeiKakugothicUB" pitchFamily="50" charset="-128"/>
                <a:ea typeface="HGPSoeiKakugothicUB" pitchFamily="50" charset="-128"/>
              </a:rPr>
              <a:t>和歌山県障害者スポーツ協会</a:t>
            </a:r>
            <a:endParaRPr lang="en-US" altLang="ja-JP" sz="2400" dirty="0" smtClean="0">
              <a:solidFill>
                <a:schemeClr val="bg1"/>
              </a:solidFill>
              <a:latin typeface="HGPSoeiKakugothicUB" pitchFamily="50" charset="-128"/>
              <a:ea typeface="HGPSoeiKakugothicUB" pitchFamily="50" charset="-128"/>
            </a:endParaRPr>
          </a:p>
          <a:p>
            <a:r>
              <a:rPr lang="en-US" altLang="ja-JP" sz="1600" dirty="0" smtClean="0">
                <a:solidFill>
                  <a:schemeClr val="bg1"/>
                </a:solidFill>
                <a:latin typeface="HGPSoeiKakugothicUB" pitchFamily="50" charset="-128"/>
                <a:ea typeface="HGPSoeiKakugothicUB" pitchFamily="50" charset="-128"/>
              </a:rPr>
              <a:t>TEL 073-445-7314 FAX 073-446-0036</a:t>
            </a:r>
          </a:p>
          <a:p>
            <a:r>
              <a:rPr lang="en-US" altLang="ja-JP" sz="1600" dirty="0" smtClean="0">
                <a:solidFill>
                  <a:schemeClr val="bg1"/>
                </a:solidFill>
                <a:latin typeface="HGPSoeiKakugothicUB" pitchFamily="50" charset="-128"/>
                <a:ea typeface="HGPSoeiKakugothicUB" pitchFamily="50" charset="-128"/>
              </a:rPr>
              <a:t>E-MAIL  wssk@nike.eonet.ne.jp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365662" y="9849399"/>
            <a:ext cx="28472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>
                <a:latin typeface="HGSSoeiKakugothicUB" pitchFamily="34" charset="-128"/>
                <a:ea typeface="HGSSoeiKakugothicUB" pitchFamily="34" charset="-128"/>
              </a:rPr>
              <a:t>ご興味がある方は</a:t>
            </a:r>
          </a:p>
          <a:p>
            <a:r>
              <a:rPr lang="ja-JP" altLang="en-US" sz="1600" dirty="0">
                <a:latin typeface="HGSSoeiKakugothicUB" pitchFamily="34" charset="-128"/>
                <a:ea typeface="HGSSoeiKakugothicUB" pitchFamily="34" charset="-128"/>
              </a:rPr>
              <a:t>お気軽</a:t>
            </a:r>
            <a:r>
              <a:rPr lang="ja-JP" altLang="en-US" sz="1600" dirty="0" smtClean="0">
                <a:latin typeface="HGSSoeiKakugothicUB" pitchFamily="34" charset="-128"/>
                <a:ea typeface="HGSSoeiKakugothicUB" pitchFamily="34" charset="-128"/>
              </a:rPr>
              <a:t>にお問い合わせ下さい</a:t>
            </a:r>
            <a:endParaRPr lang="en-US" sz="1600" dirty="0">
              <a:latin typeface="HGSSoeiKakugothicUB" pitchFamily="34" charset="-128"/>
              <a:ea typeface="HGSSoeiKakugothicUB" pitchFamily="34" charset="-128"/>
            </a:endParaRPr>
          </a:p>
        </p:txBody>
      </p:sp>
      <p:sp>
        <p:nvSpPr>
          <p:cNvPr id="30" name="TextBox 45"/>
          <p:cNvSpPr txBox="1"/>
          <p:nvPr/>
        </p:nvSpPr>
        <p:spPr>
          <a:xfrm>
            <a:off x="218550" y="7242837"/>
            <a:ext cx="238195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ja-JP" altLang="en-US" sz="1800" dirty="0" smtClean="0">
                <a:solidFill>
                  <a:schemeClr val="bg1"/>
                </a:solidFill>
                <a:latin typeface="HGSSoeiKakugothicUB" pitchFamily="34" charset="-128"/>
                <a:ea typeface="HGSSoeiKakugothicUB" pitchFamily="34" charset="-128"/>
              </a:rPr>
              <a:t>５月２０日（日）</a:t>
            </a:r>
            <a:endParaRPr lang="en-US" altLang="ja-JP" sz="1800" dirty="0" smtClean="0">
              <a:solidFill>
                <a:schemeClr val="bg1"/>
              </a:solidFill>
              <a:latin typeface="HGSSoeiKakugothicUB" pitchFamily="34" charset="-128"/>
              <a:ea typeface="HGSSoeiKakugothicUB" pitchFamily="34" charset="-128"/>
            </a:endParaRPr>
          </a:p>
          <a:p>
            <a:pPr algn="ctr">
              <a:lnSpc>
                <a:spcPct val="150000"/>
              </a:lnSpc>
            </a:pPr>
            <a:r>
              <a:rPr lang="ja-JP" altLang="en-US" sz="1600" dirty="0" smtClean="0">
                <a:solidFill>
                  <a:schemeClr val="bg1"/>
                </a:solidFill>
                <a:latin typeface="HGSSoeiKakugothicUB" pitchFamily="34" charset="-128"/>
                <a:ea typeface="HGSSoeiKakugothicUB" pitchFamily="34" charset="-128"/>
              </a:rPr>
              <a:t>総合開会式・陸上競技</a:t>
            </a:r>
            <a:endParaRPr lang="en-US" altLang="ja-JP" sz="1600" dirty="0" smtClean="0">
              <a:solidFill>
                <a:schemeClr val="bg1"/>
              </a:solidFill>
              <a:latin typeface="HGSSoeiKakugothicUB" pitchFamily="34" charset="-128"/>
              <a:ea typeface="HGSSoeiKakugothicUB" pitchFamily="34" charset="-128"/>
            </a:endParaRPr>
          </a:p>
          <a:p>
            <a:pPr algn="ctr">
              <a:lnSpc>
                <a:spcPct val="150000"/>
              </a:lnSpc>
            </a:pPr>
            <a:endParaRPr lang="en-US" altLang="ja-JP" sz="1600" dirty="0" smtClean="0">
              <a:solidFill>
                <a:schemeClr val="bg1"/>
              </a:solidFill>
              <a:latin typeface="HGSSoeiKakugothicUB" pitchFamily="34" charset="-128"/>
              <a:ea typeface="HGSSoeiKakugothicUB" pitchFamily="34" charset="-128"/>
            </a:endParaRPr>
          </a:p>
          <a:p>
            <a:pPr algn="ctr">
              <a:lnSpc>
                <a:spcPct val="150000"/>
              </a:lnSpc>
            </a:pPr>
            <a:endParaRPr lang="en-US" altLang="ja-JP" sz="1600" dirty="0">
              <a:solidFill>
                <a:schemeClr val="bg1"/>
              </a:solidFill>
              <a:latin typeface="HGSSoeiKakugothicUB" pitchFamily="34" charset="-128"/>
              <a:ea typeface="HGSSoeiKakugothicUB" pitchFamily="34" charset="-128"/>
            </a:endParaRPr>
          </a:p>
          <a:p>
            <a:pPr algn="ctr">
              <a:lnSpc>
                <a:spcPct val="150000"/>
              </a:lnSpc>
            </a:pPr>
            <a:endParaRPr lang="en-US" altLang="ja-JP" sz="1600" dirty="0" smtClean="0">
              <a:solidFill>
                <a:schemeClr val="bg1"/>
              </a:solidFill>
              <a:latin typeface="HGSSoeiKakugothicUB" pitchFamily="34" charset="-128"/>
              <a:ea typeface="HGSSoeiKakugothicUB" pitchFamily="34" charset="-128"/>
            </a:endParaRPr>
          </a:p>
          <a:p>
            <a:pPr algn="ctr">
              <a:lnSpc>
                <a:spcPct val="150000"/>
              </a:lnSpc>
            </a:pPr>
            <a:r>
              <a:rPr lang="ja-JP" altLang="en-US" sz="1400" dirty="0">
                <a:solidFill>
                  <a:schemeClr val="bg1"/>
                </a:solidFill>
                <a:latin typeface="HGSSoeiKakugothicUB" pitchFamily="34" charset="-128"/>
                <a:ea typeface="HGSSoeiKakugothicUB" pitchFamily="34" charset="-128"/>
              </a:rPr>
              <a:t>紀</a:t>
            </a:r>
            <a:r>
              <a:rPr lang="ja-JP" altLang="en-US" sz="1400" dirty="0" smtClean="0">
                <a:solidFill>
                  <a:schemeClr val="bg1"/>
                </a:solidFill>
                <a:latin typeface="HGSSoeiKakugothicUB" pitchFamily="34" charset="-128"/>
                <a:ea typeface="HGSSoeiKakugothicUB" pitchFamily="34" charset="-128"/>
              </a:rPr>
              <a:t>三井寺陸上競技場</a:t>
            </a:r>
            <a:endParaRPr lang="en-US" altLang="ja-JP" sz="1600" dirty="0">
              <a:solidFill>
                <a:schemeClr val="bg1"/>
              </a:solidFill>
              <a:latin typeface="HGSSoeiKakugothicUB" pitchFamily="34" charset="-128"/>
              <a:ea typeface="HGSSoeiKakugothicUB" pitchFamily="34" charset="-128"/>
            </a:endParaRPr>
          </a:p>
        </p:txBody>
      </p:sp>
      <p:sp>
        <p:nvSpPr>
          <p:cNvPr id="31" name="TextBox 45"/>
          <p:cNvSpPr txBox="1"/>
          <p:nvPr/>
        </p:nvSpPr>
        <p:spPr>
          <a:xfrm>
            <a:off x="2752025" y="7218730"/>
            <a:ext cx="2268000" cy="23544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ja-JP" altLang="en-US" sz="1800" smtClean="0">
                <a:solidFill>
                  <a:schemeClr val="bg1"/>
                </a:solidFill>
                <a:latin typeface="HGSSoeiKakugothicUB" pitchFamily="34" charset="-128"/>
                <a:ea typeface="HGSSoeiKakugothicUB" pitchFamily="34" charset="-128"/>
              </a:rPr>
              <a:t>６月３日</a:t>
            </a:r>
            <a:r>
              <a:rPr lang="ja-JP" altLang="en-US" sz="1800" dirty="0" smtClean="0">
                <a:solidFill>
                  <a:schemeClr val="bg1"/>
                </a:solidFill>
                <a:latin typeface="HGSSoeiKakugothicUB" pitchFamily="34" charset="-128"/>
                <a:ea typeface="HGSSoeiKakugothicUB" pitchFamily="34" charset="-128"/>
              </a:rPr>
              <a:t>（日）</a:t>
            </a:r>
            <a:endParaRPr lang="en-US" altLang="ja-JP" sz="1800" dirty="0" smtClean="0">
              <a:solidFill>
                <a:schemeClr val="bg1"/>
              </a:solidFill>
              <a:latin typeface="HGSSoeiKakugothicUB" pitchFamily="34" charset="-128"/>
              <a:ea typeface="HGSSoeiKakugothicUB" pitchFamily="34" charset="-128"/>
            </a:endParaRPr>
          </a:p>
          <a:p>
            <a:pPr algn="ctr">
              <a:lnSpc>
                <a:spcPct val="150000"/>
              </a:lnSpc>
            </a:pPr>
            <a:r>
              <a:rPr lang="ja-JP" altLang="en-US" sz="1600" dirty="0" smtClean="0">
                <a:solidFill>
                  <a:schemeClr val="bg1"/>
                </a:solidFill>
                <a:latin typeface="HGSSoeiKakugothicUB" pitchFamily="34" charset="-128"/>
                <a:ea typeface="HGSSoeiKakugothicUB" pitchFamily="34" charset="-128"/>
              </a:rPr>
              <a:t>水 泳 競 技</a:t>
            </a:r>
            <a:endParaRPr lang="en-US" altLang="ja-JP" sz="1600" dirty="0" smtClean="0">
              <a:solidFill>
                <a:schemeClr val="bg1"/>
              </a:solidFill>
              <a:latin typeface="HGSSoeiKakugothicUB" pitchFamily="34" charset="-128"/>
              <a:ea typeface="HGSSoeiKakugothicUB" pitchFamily="34" charset="-128"/>
            </a:endParaRPr>
          </a:p>
          <a:p>
            <a:pPr algn="ctr">
              <a:lnSpc>
                <a:spcPct val="150000"/>
              </a:lnSpc>
            </a:pPr>
            <a:endParaRPr lang="en-US" altLang="ja-JP" sz="1800" dirty="0">
              <a:solidFill>
                <a:schemeClr val="bg1"/>
              </a:solidFill>
              <a:latin typeface="HGSSoeiKakugothicUB" pitchFamily="34" charset="-128"/>
              <a:ea typeface="HGSSoeiKakugothicUB" pitchFamily="34" charset="-128"/>
            </a:endParaRPr>
          </a:p>
          <a:p>
            <a:pPr algn="ctr">
              <a:lnSpc>
                <a:spcPct val="150000"/>
              </a:lnSpc>
            </a:pPr>
            <a:endParaRPr lang="en-US" altLang="ja-JP" sz="1600" dirty="0" smtClean="0">
              <a:solidFill>
                <a:schemeClr val="bg1"/>
              </a:solidFill>
              <a:latin typeface="HGSSoeiKakugothicUB" pitchFamily="34" charset="-128"/>
              <a:ea typeface="HGSSoeiKakugothicUB" pitchFamily="34" charset="-128"/>
            </a:endParaRPr>
          </a:p>
          <a:p>
            <a:pPr algn="ctr">
              <a:lnSpc>
                <a:spcPct val="150000"/>
              </a:lnSpc>
            </a:pPr>
            <a:endParaRPr lang="en-US" altLang="ja-JP" sz="1600" dirty="0" smtClean="0">
              <a:solidFill>
                <a:schemeClr val="bg1"/>
              </a:solidFill>
              <a:latin typeface="HGSSoeiKakugothicUB" pitchFamily="34" charset="-128"/>
              <a:ea typeface="HGSSoeiKakugothicUB" pitchFamily="34" charset="-128"/>
            </a:endParaRPr>
          </a:p>
          <a:p>
            <a:pPr algn="ctr">
              <a:lnSpc>
                <a:spcPct val="150000"/>
              </a:lnSpc>
            </a:pPr>
            <a:r>
              <a:rPr lang="ja-JP" altLang="en-US" sz="1400" dirty="0" smtClean="0">
                <a:solidFill>
                  <a:schemeClr val="bg1"/>
                </a:solidFill>
                <a:latin typeface="HGSSoeiKakugothicUB" pitchFamily="34" charset="-128"/>
                <a:ea typeface="HGSSoeiKakugothicUB" pitchFamily="34" charset="-128"/>
              </a:rPr>
              <a:t>秋葉山公園県民水泳場</a:t>
            </a:r>
            <a:endParaRPr lang="en-US" altLang="ja-JP" sz="1400" dirty="0" smtClean="0">
              <a:solidFill>
                <a:schemeClr val="bg1"/>
              </a:solidFill>
              <a:latin typeface="HGSSoeiKakugothicUB" pitchFamily="34" charset="-128"/>
              <a:ea typeface="HGSSoeiKakugothicUB" pitchFamily="34" charset="-128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218550" y="185360"/>
            <a:ext cx="7466389" cy="203132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kumimoji="1" lang="ja-JP" altLang="en-US" sz="6000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/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第１８回　和歌山県</a:t>
            </a:r>
            <a:endParaRPr kumimoji="1" lang="en-US" altLang="ja-JP" sz="6000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effectLst/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kumimoji="1" lang="ja-JP" altLang="en-US" sz="6600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/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障害者スポーツ大会</a:t>
            </a:r>
            <a:endParaRPr lang="ja-JP" altLang="en-US" sz="6600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752025" y="3275482"/>
            <a:ext cx="49202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※</a:t>
            </a:r>
            <a:r>
              <a:rPr lang="ja-JP" altLang="en-US" sz="1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お住まいの振興局・市福祉事務所・町村役場で受付中です。</a:t>
            </a:r>
            <a:endParaRPr lang="en-US" altLang="ja-JP" sz="1400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en-US" altLang="ja-JP" sz="1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※</a:t>
            </a:r>
            <a:r>
              <a:rPr lang="ja-JP" altLang="en-US" sz="1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受付</a:t>
            </a:r>
            <a:r>
              <a:rPr lang="ja-JP" altLang="en-US" sz="1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場所により締切が異なりますので、確認をして下さい。</a:t>
            </a:r>
            <a:endParaRPr lang="en-US" altLang="ja-JP" sz="1400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2764725" y="3798702"/>
            <a:ext cx="46512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800" dirty="0" smtClean="0"/>
              <a:t> </a:t>
            </a:r>
            <a:r>
              <a:rPr kumimoji="1" lang="ja-JP" altLang="en-US" sz="1800" u="sng" dirty="0" smtClean="0"/>
              <a:t>スポーツ協会締切　平成</a:t>
            </a:r>
            <a:r>
              <a:rPr lang="ja-JP" altLang="en-US" sz="1800" u="sng" dirty="0"/>
              <a:t>３０</a:t>
            </a:r>
            <a:r>
              <a:rPr kumimoji="1" lang="ja-JP" altLang="en-US" sz="1800" u="sng" dirty="0" smtClean="0"/>
              <a:t>年３月</a:t>
            </a:r>
            <a:r>
              <a:rPr lang="ja-JP" altLang="en-US" sz="1800" u="sng" dirty="0" smtClean="0"/>
              <a:t>１５</a:t>
            </a:r>
            <a:r>
              <a:rPr kumimoji="1" lang="ja-JP" altLang="en-US" sz="1800" u="sng" dirty="0" smtClean="0"/>
              <a:t>日（木）</a:t>
            </a:r>
            <a:endParaRPr kumimoji="1" lang="en-US" altLang="ja-JP" sz="1800" u="sng" dirty="0" smtClean="0"/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731" y="3138520"/>
            <a:ext cx="1654030" cy="1099095"/>
          </a:xfrm>
          <a:prstGeom prst="rect">
            <a:avLst/>
          </a:prstGeom>
        </p:spPr>
      </p:pic>
      <p:pic>
        <p:nvPicPr>
          <p:cNvPr id="3" name="図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011" y="5564173"/>
            <a:ext cx="1813028" cy="1204748"/>
          </a:xfrm>
          <a:prstGeom prst="rect">
            <a:avLst/>
          </a:prstGeom>
        </p:spPr>
      </p:pic>
      <p:pic>
        <p:nvPicPr>
          <p:cNvPr id="4" name="図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0945" y="5564173"/>
            <a:ext cx="1761588" cy="1172670"/>
          </a:xfrm>
          <a:prstGeom prst="rect">
            <a:avLst/>
          </a:prstGeom>
        </p:spPr>
      </p:pic>
      <p:pic>
        <p:nvPicPr>
          <p:cNvPr id="5" name="図 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011" y="8034147"/>
            <a:ext cx="1770986" cy="1178927"/>
          </a:xfrm>
          <a:prstGeom prst="rect">
            <a:avLst/>
          </a:prstGeom>
        </p:spPr>
      </p:pic>
      <p:pic>
        <p:nvPicPr>
          <p:cNvPr id="6" name="図 5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5695" y="8007585"/>
            <a:ext cx="1880179" cy="1249369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0083" y="8034147"/>
            <a:ext cx="1785118" cy="11862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9290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ガイド入りテンプレートサンプル20130531三木さん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5.potx" id="{3F8E5C06-014F-4A13-A3C7-E133BECAFD1E}" vid="{BD152B00-4CFD-4022-8208-530F7579D794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51</Template>
  <TotalTime>0</TotalTime>
  <Words>124</Words>
  <Application>Microsoft Office PowerPoint</Application>
  <PresentationFormat>ユーザー設定</PresentationFormat>
  <Paragraphs>48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HGP創英角ｺﾞｼｯｸUB</vt:lpstr>
      <vt:lpstr>HGP創英角ｺﾞｼｯｸUB</vt:lpstr>
      <vt:lpstr>HGP創英角ﾎﾟｯﾌﾟ体</vt:lpstr>
      <vt:lpstr>HGSSoeiKakugothicUB</vt:lpstr>
      <vt:lpstr>ＭＳ Ｐゴシック</vt:lpstr>
      <vt:lpstr>Arial</vt:lpstr>
      <vt:lpstr>Calibri</vt:lpstr>
      <vt:lpstr>Calibri Light</vt:lpstr>
      <vt:lpstr>1_ガイド入りテンプレートサンプル20130531三木さん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2016-07-27T00:22:19Z</dcterms:created>
  <dcterms:modified xsi:type="dcterms:W3CDTF">2018-01-24T08:54:15Z</dcterms:modified>
</cp:coreProperties>
</file>